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3" r:id="rId10"/>
    <p:sldId id="268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CA2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55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3T20:56:25.446" v="1" actId="1076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7105789" cy="13313729"/>
            <a:chOff x="0" y="0"/>
            <a:chExt cx="8158628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628" cy="6350000"/>
            </a:xfrm>
            <a:custGeom>
              <a:avLst/>
              <a:gdLst/>
              <a:ahLst/>
              <a:cxnLst/>
              <a:rect l="l" t="t" r="r" b="b"/>
              <a:pathLst>
                <a:path w="8158628" h="6350000">
                  <a:moveTo>
                    <a:pt x="4079314" y="0"/>
                  </a:moveTo>
                  <a:cubicBezTo>
                    <a:pt x="1826371" y="0"/>
                    <a:pt x="0" y="1421496"/>
                    <a:pt x="0" y="3175000"/>
                  </a:cubicBezTo>
                  <a:cubicBezTo>
                    <a:pt x="0" y="4928504"/>
                    <a:pt x="1826371" y="6350000"/>
                    <a:pt x="4079314" y="6350000"/>
                  </a:cubicBezTo>
                  <a:cubicBezTo>
                    <a:pt x="6332257" y="6350000"/>
                    <a:pt x="8158628" y="4928504"/>
                    <a:pt x="8158628" y="3175000"/>
                  </a:cubicBezTo>
                  <a:cubicBezTo>
                    <a:pt x="8158628" y="1421496"/>
                    <a:pt x="6332257" y="0"/>
                    <a:pt x="4079314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182154" y="-388187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28148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3282" t="9282" r="23141" b="8321"/>
          <a:stretch>
            <a:fillRect/>
          </a:stretch>
        </p:blipFill>
        <p:spPr>
          <a:xfrm>
            <a:off x="1518330" y="3190608"/>
            <a:ext cx="6345142" cy="5286768"/>
          </a:xfrm>
          <a:prstGeom prst="roundRect">
            <a:avLst>
              <a:gd name="adj" fmla="val 10902"/>
            </a:avLst>
          </a:prstGeom>
          <a:ln w="38100">
            <a:solidFill>
              <a:schemeClr val="bg1"/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2454385" y="333375"/>
            <a:ext cx="33804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17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QR CODE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13381" y="1303861"/>
            <a:ext cx="4752265" cy="1037801"/>
            <a:chOff x="0" y="0"/>
            <a:chExt cx="6336353" cy="1383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7857"/>
              <a:ext cx="6336353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583" y="2089785"/>
            <a:ext cx="989661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https://shell-y.github.io/calculadoraPERT.io/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9201619-8056-D452-1234-C05A49B32911}"/>
              </a:ext>
            </a:extLst>
          </p:cNvPr>
          <p:cNvGrpSpPr/>
          <p:nvPr/>
        </p:nvGrpSpPr>
        <p:grpSpPr>
          <a:xfrm>
            <a:off x="2063258" y="3540748"/>
            <a:ext cx="14159794" cy="4356326"/>
            <a:chOff x="2063258" y="3540748"/>
            <a:chExt cx="14159794" cy="43563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01FA04C9-2971-8636-D07E-EEEC87559271}"/>
                </a:ext>
              </a:extLst>
            </p:cNvPr>
            <p:cNvGrpSpPr/>
            <p:nvPr/>
          </p:nvGrpSpPr>
          <p:grpSpPr>
            <a:xfrm>
              <a:off x="2063258" y="3540748"/>
              <a:ext cx="4465368" cy="1816576"/>
              <a:chOff x="2063258" y="3540748"/>
              <a:chExt cx="4465368" cy="181657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063258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2554059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JOÃO PEDRO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685F004B-92E1-C366-3FF8-E31A9B06702A}"/>
                </a:ext>
              </a:extLst>
            </p:cNvPr>
            <p:cNvGrpSpPr/>
            <p:nvPr/>
          </p:nvGrpSpPr>
          <p:grpSpPr>
            <a:xfrm>
              <a:off x="6911316" y="3540748"/>
              <a:ext cx="4465368" cy="1816576"/>
              <a:chOff x="6911316" y="3540748"/>
              <a:chExt cx="4465368" cy="1816576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6911316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3" name="TextBox 13"/>
              <p:cNvSpPr txBox="1"/>
              <p:nvPr/>
            </p:nvSpPr>
            <p:spPr>
              <a:xfrm>
                <a:off x="7404862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AIELLO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BCA18F8-A0D6-7393-0C7B-B853F5E0E85F}"/>
                </a:ext>
              </a:extLst>
            </p:cNvPr>
            <p:cNvGrpSpPr/>
            <p:nvPr/>
          </p:nvGrpSpPr>
          <p:grpSpPr>
            <a:xfrm>
              <a:off x="11757684" y="3540748"/>
              <a:ext cx="4465368" cy="1816576"/>
              <a:chOff x="11757684" y="3540748"/>
              <a:chExt cx="4465368" cy="1816576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11757684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4" name="TextBox 14"/>
              <p:cNvSpPr txBox="1"/>
              <p:nvPr/>
            </p:nvSpPr>
            <p:spPr>
              <a:xfrm>
                <a:off x="12005334" y="4084911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PEREIRA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A121EC7-D298-B29C-B145-2F7B6599B05A}"/>
                </a:ext>
              </a:extLst>
            </p:cNvPr>
            <p:cNvGrpSpPr/>
            <p:nvPr/>
          </p:nvGrpSpPr>
          <p:grpSpPr>
            <a:xfrm>
              <a:off x="2063258" y="6080498"/>
              <a:ext cx="4465368" cy="1816576"/>
              <a:chOff x="2063258" y="6080498"/>
              <a:chExt cx="4465368" cy="1816576"/>
            </a:xfrm>
          </p:grpSpPr>
          <p:grpSp>
            <p:nvGrpSpPr>
              <p:cNvPr id="15" name="Group 15"/>
              <p:cNvGrpSpPr/>
              <p:nvPr/>
            </p:nvGrpSpPr>
            <p:grpSpPr>
              <a:xfrm>
                <a:off x="2063258" y="6080498"/>
                <a:ext cx="4465368" cy="1816576"/>
                <a:chOff x="0" y="0"/>
                <a:chExt cx="1694977" cy="689541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2554059" y="662466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MIGUEL ANGEL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8340CAF-D267-DA82-04CF-F5E9EF2C63E3}"/>
                </a:ext>
              </a:extLst>
            </p:cNvPr>
            <p:cNvGrpSpPr/>
            <p:nvPr/>
          </p:nvGrpSpPr>
          <p:grpSpPr>
            <a:xfrm>
              <a:off x="6839743" y="6061056"/>
              <a:ext cx="4608513" cy="1816576"/>
              <a:chOff x="6839743" y="6061056"/>
              <a:chExt cx="4608513" cy="1816576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6911316" y="6061056"/>
                <a:ext cx="4465368" cy="1816576"/>
                <a:chOff x="0" y="0"/>
                <a:chExt cx="1694977" cy="689541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6839743" y="6644102"/>
                <a:ext cx="4608513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SHELLY NADUDVARI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6D95A58-D58E-9EDB-D80B-7632C600FFE4}"/>
                </a:ext>
              </a:extLst>
            </p:cNvPr>
            <p:cNvGrpSpPr/>
            <p:nvPr/>
          </p:nvGrpSpPr>
          <p:grpSpPr>
            <a:xfrm>
              <a:off x="11757684" y="6041615"/>
              <a:ext cx="4465368" cy="1816576"/>
              <a:chOff x="11757684" y="6041615"/>
              <a:chExt cx="4465368" cy="1816576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11757684" y="6041615"/>
                <a:ext cx="4465368" cy="1816576"/>
                <a:chOff x="0" y="0"/>
                <a:chExt cx="1694977" cy="689541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12005334" y="6585779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THIAGO SANCHEZ</a:t>
                </a:r>
              </a:p>
            </p:txBody>
          </p:sp>
        </p:grp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10423" y="1028700"/>
            <a:ext cx="11067154" cy="16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6"/>
              </a:lnSpc>
            </a:pPr>
            <a:r>
              <a:rPr lang="en-US" sz="10755" b="1" spc="-215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CÁLCULO DE PERT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E124EE-3B3F-B69C-7170-D6BDA202B7FA}"/>
              </a:ext>
            </a:extLst>
          </p:cNvPr>
          <p:cNvGrpSpPr/>
          <p:nvPr/>
        </p:nvGrpSpPr>
        <p:grpSpPr>
          <a:xfrm>
            <a:off x="3216320" y="3619500"/>
            <a:ext cx="11855360" cy="5410200"/>
            <a:chOff x="3216320" y="4076700"/>
            <a:chExt cx="11855360" cy="541020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9030F05-E4B4-EA2F-09F8-1B60F09C1580}"/>
                </a:ext>
              </a:extLst>
            </p:cNvPr>
            <p:cNvSpPr/>
            <p:nvPr/>
          </p:nvSpPr>
          <p:spPr>
            <a:xfrm>
              <a:off x="3429000" y="4076700"/>
              <a:ext cx="11582400" cy="5410200"/>
            </a:xfrm>
            <a:prstGeom prst="roundRect">
              <a:avLst>
                <a:gd name="adj" fmla="val 10027"/>
              </a:avLst>
            </a:prstGeom>
            <a:solidFill>
              <a:srgbClr val="0A6CA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216320" y="4152900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inicio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 dirty="0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possui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algum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relação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entre as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tarefas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possuem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E0AED-3568-95EE-0341-4561072E285F}"/>
              </a:ext>
            </a:extLst>
          </p:cNvPr>
          <p:cNvSpPr txBox="1"/>
          <p:nvPr/>
        </p:nvSpPr>
        <p:spPr>
          <a:xfrm>
            <a:off x="5106991" y="306840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93E05C-7EA0-D716-D4A1-962B6E5A06E4}"/>
              </a:ext>
            </a:extLst>
          </p:cNvPr>
          <p:cNvSpPr txBox="1"/>
          <p:nvPr/>
        </p:nvSpPr>
        <p:spPr>
          <a:xfrm>
            <a:off x="9221850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F4D09D-A3B9-5722-3294-9A9B13B0D414}"/>
              </a:ext>
            </a:extLst>
          </p:cNvPr>
          <p:cNvSpPr txBox="1"/>
          <p:nvPr/>
        </p:nvSpPr>
        <p:spPr>
          <a:xfrm>
            <a:off x="13336709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C7FE21B-0EB6-9D46-17C4-B8DB2B4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95766"/>
              </p:ext>
            </p:extLst>
          </p:nvPr>
        </p:nvGraphicFramePr>
        <p:xfrm>
          <a:off x="-16933" y="9029700"/>
          <a:ext cx="37682743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1644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4570856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35793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34859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284080-67A1-215D-DED5-3707FCC470DE}"/>
              </a:ext>
            </a:extLst>
          </p:cNvPr>
          <p:cNvSpPr txBox="1"/>
          <p:nvPr/>
        </p:nvSpPr>
        <p:spPr>
          <a:xfrm>
            <a:off x="4544854" y="104602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1F2F-7B5B-382D-657F-6830A13A08AE}"/>
              </a:ext>
            </a:extLst>
          </p:cNvPr>
          <p:cNvSpPr txBox="1"/>
          <p:nvPr/>
        </p:nvSpPr>
        <p:spPr>
          <a:xfrm>
            <a:off x="4544854" y="174135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6B14E-4078-69E9-51C5-8D36430F40DD}"/>
              </a:ext>
            </a:extLst>
          </p:cNvPr>
          <p:cNvSpPr txBox="1"/>
          <p:nvPr/>
        </p:nvSpPr>
        <p:spPr>
          <a:xfrm>
            <a:off x="4544854" y="334763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88A91-21DB-7B77-42B7-1939CA07E5A3}"/>
              </a:ext>
            </a:extLst>
          </p:cNvPr>
          <p:cNvSpPr txBox="1"/>
          <p:nvPr/>
        </p:nvSpPr>
        <p:spPr>
          <a:xfrm>
            <a:off x="4544854" y="51334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07D0-A91C-125E-1250-8DA3DE8D4B85}"/>
              </a:ext>
            </a:extLst>
          </p:cNvPr>
          <p:cNvSpPr txBox="1"/>
          <p:nvPr/>
        </p:nvSpPr>
        <p:spPr>
          <a:xfrm>
            <a:off x="4544854" y="64219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FAE4FC-7EC0-7384-1E90-FDA9BFDCCDB7}"/>
              </a:ext>
            </a:extLst>
          </p:cNvPr>
          <p:cNvSpPr txBox="1"/>
          <p:nvPr/>
        </p:nvSpPr>
        <p:spPr>
          <a:xfrm>
            <a:off x="11014025" y="331918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9F422AD-38BA-A429-0AC6-EE74F8E1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7404"/>
              </p:ext>
            </p:extLst>
          </p:nvPr>
        </p:nvGraphicFramePr>
        <p:xfrm>
          <a:off x="-19394744" y="9029700"/>
          <a:ext cx="37682744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13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447192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522373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886211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software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integração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sistemas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Manufatura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produtos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240</Words>
  <Application>Microsoft Office PowerPoint</Application>
  <PresentationFormat>Personalizar</PresentationFormat>
  <Paragraphs>98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Antonio Bold</vt:lpstr>
      <vt:lpstr>Open Sans</vt:lpstr>
      <vt:lpstr>Open Sans Italics</vt:lpstr>
      <vt:lpstr>Now Bold</vt:lpstr>
      <vt:lpstr>Arial</vt:lpstr>
      <vt:lpstr>Open Sauce Bold</vt:lpstr>
      <vt:lpstr>Calibri</vt:lpstr>
      <vt:lpstr>DM Sans</vt:lpstr>
      <vt:lpstr>Open Sauce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ELIANE AURORA GOMES</cp:lastModifiedBy>
  <cp:revision>15</cp:revision>
  <dcterms:created xsi:type="dcterms:W3CDTF">2006-08-16T00:00:00Z</dcterms:created>
  <dcterms:modified xsi:type="dcterms:W3CDTF">2024-09-24T19:47:17Z</dcterms:modified>
  <dc:identifier>DAGRNCReVQw</dc:identifier>
</cp:coreProperties>
</file>